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A56354-E552-437C-ADF4-C54E67C4251A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CA227C-C916-416D-919D-AA0D7C05A2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5004048" cy="9772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Нет в России семьи такой,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941168"/>
            <a:ext cx="5328592" cy="151216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где б не  памятен был свой герой…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сенин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4664"/>
            <a:ext cx="3658237" cy="4383660"/>
          </a:xfrm>
          <a:prstGeom prst="rect">
            <a:avLst/>
          </a:prstGeom>
        </p:spPr>
      </p:pic>
      <p:pic>
        <p:nvPicPr>
          <p:cNvPr id="1026" name="Picture 2" descr="C:\Users\валентина\Desktop\ОЛИМПИАДЫ И КОНКУРСЫ\конкурс памятник\памятник красногвардеец\SAM_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3165816" cy="4221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5517232"/>
            <a:ext cx="7281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ПРЯДЧЕНКО ВАЛЕНТИНА НИКОЛАЕВНА,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истории и обществознания </a:t>
            </a:r>
          </a:p>
          <a:p>
            <a:r>
              <a:rPr lang="ru-RU" dirty="0" smtClean="0"/>
              <a:t>МКОУ»Красногвардейская СОШ»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>
              <a:buNone/>
            </a:pPr>
            <a:r>
              <a:rPr lang="ru-RU" dirty="0" smtClean="0"/>
              <a:t>Сенин Гордей Иванович героически сражался в 1943 году на далекой Смоленщине, уроженец деревни Хомутовка Тепло-Огаревского района Тульской области. Долгие годы родственники старшего сержанта Гордея Сенина ничего о нем не знали. «Пропал без вести» - многим в далекие военные годы пришло такое сообщение.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В августе 1998 года </a:t>
            </a:r>
            <a:r>
              <a:rPr lang="ru-RU" sz="1800" b="1" dirty="0" err="1" smtClean="0"/>
              <a:t>десногорские</a:t>
            </a:r>
            <a:r>
              <a:rPr lang="ru-RU" sz="1800" b="1" dirty="0" smtClean="0"/>
              <a:t> поисковики провели раскопки захоронений советских солдат на территории бывшего </a:t>
            </a:r>
            <a:r>
              <a:rPr lang="ru-RU" sz="1800" b="1" dirty="0" err="1" smtClean="0"/>
              <a:t>Екимовичского</a:t>
            </a:r>
            <a:r>
              <a:rPr lang="ru-RU" sz="1800" b="1" dirty="0" smtClean="0"/>
              <a:t> района Смоленской области. Были обнаружены останки 84 воинов, найдены 6 медальонов, в четырех из них были обнаружены записки, которые удалось прочитать. Поисковики разыскали вдову и сына погибшего на смоленской земле старшего сержанта Гордея Сенина.</a:t>
            </a:r>
            <a:endParaRPr lang="ru-RU" sz="1800" b="1" dirty="0"/>
          </a:p>
        </p:txBody>
      </p:sp>
      <p:pic>
        <p:nvPicPr>
          <p:cNvPr id="4" name="Содержимое 3" descr="сенин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35163"/>
            <a:ext cx="8064896" cy="523825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25 сентября 1999 года, в день освобождения Смоленщины, в Десногорске прошла траурная церемония перезахоронения останков советских воинов. Самым почетным гостем на смоленской земле стал сын погибшего возле села </a:t>
            </a:r>
            <a:r>
              <a:rPr lang="ru-RU" sz="2000" b="1" dirty="0" err="1" smtClean="0"/>
              <a:t>Утехово</a:t>
            </a:r>
            <a:r>
              <a:rPr lang="ru-RU" sz="2000" b="1" dirty="0" smtClean="0"/>
              <a:t> старшего сержанта Гордея Сенина, уроженца тульской земли, - Михаил Сенин. Ему пришлось проводить отца в последний путь через пятьдесят семь лет после его гибели</a:t>
            </a:r>
            <a:endParaRPr lang="ru-RU" sz="2000" b="1" dirty="0"/>
          </a:p>
        </p:txBody>
      </p:sp>
      <p:pic>
        <p:nvPicPr>
          <p:cNvPr id="4" name="Содержимое 3" descr="SAM_2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Теперь могила нашего героического земляка находится рядом с Курганом Славы в городе Десногорск</a:t>
            </a:r>
            <a:endParaRPr lang="ru-RU" sz="2800" b="1" dirty="0"/>
          </a:p>
        </p:txBody>
      </p:sp>
      <p:pic>
        <p:nvPicPr>
          <p:cNvPr id="4" name="Содержимое 3" descr="сенин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772815"/>
            <a:ext cx="6516858" cy="455178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err="1" smtClean="0"/>
              <a:t>Десногорские</a:t>
            </a:r>
            <a:r>
              <a:rPr lang="ru-RU" sz="1800" b="1" dirty="0" smtClean="0"/>
              <a:t> поисковики передали семье Михаила Сенина личные вещи его отца. Просто чудом сохранились солдатская каска, расческа, авторучка, обломок химического карандаша, медальон, ложка,  мыльница – все это было аккуратно уложено в сумке-планшете. В медальоне сохранилась записка с едва различимыми строчками. Удалось расшифровать домашний адрес и фамилию, имя, отчество жены, а теперь вдовы, нашего героического земляка.</a:t>
            </a:r>
            <a:endParaRPr lang="ru-RU" sz="1800" b="1" dirty="0"/>
          </a:p>
        </p:txBody>
      </p:sp>
      <p:pic>
        <p:nvPicPr>
          <p:cNvPr id="4" name="Содержимое 3" descr="SAM_2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 перезахоронении останков нашего земляка в городе Десногорск можно прочитать в «Парламентской газете» от 30 сентября 1999 года. Статья называется «Еще одно поле памяти», написал ее журналист Геннадий </a:t>
            </a:r>
            <a:r>
              <a:rPr lang="ru-RU" dirty="0" err="1" smtClean="0"/>
              <a:t>Курносов</a:t>
            </a:r>
            <a:r>
              <a:rPr lang="ru-RU" dirty="0" smtClean="0"/>
              <a:t>. Старший сержант Гордей Иванович Сенин – почетный гражданин города Десногорск.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317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Нет в России семьи такой,</vt:lpstr>
      <vt:lpstr>Слайд 2</vt:lpstr>
      <vt:lpstr>В августе 1998 года десногорские поисковики провели раскопки захоронений советских солдат на территории бывшего Екимовичского района Смоленской области. Были обнаружены останки 84 воинов, найдены 6 медальонов, в четырех из них были обнаружены записки, которые удалось прочитать. Поисковики разыскали вдову и сына погибшего на смоленской земле старшего сержанта Гордея Сенина.</vt:lpstr>
      <vt:lpstr>25 сентября 1999 года, в день освобождения Смоленщины, в Десногорске прошла траурная церемония перезахоронения останков советских воинов. Самым почетным гостем на смоленской земле стал сын погибшего возле села Утехово старшего сержанта Гордея Сенина, уроженца тульской земли, - Михаил Сенин. Ему пришлось проводить отца в последний путь через пятьдесят семь лет после его гибели</vt:lpstr>
      <vt:lpstr>Теперь могила нашего героического земляка находится рядом с Курганом Славы в городе Десногорск</vt:lpstr>
      <vt:lpstr>Десногорские поисковики передали семье Михаила Сенина личные вещи его отца. Просто чудом сохранились солдатская каска, расческа, авторучка, обломок химического карандаша, медальон, ложка,  мыльница – все это было аккуратно уложено в сумке-планшете. В медальоне сохранилась записка с едва различимыми строчками. Удалось расшифровать домашний адрес и фамилию, имя, отчество жены, а теперь вдовы, нашего героического земляка.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14</cp:revision>
  <dcterms:created xsi:type="dcterms:W3CDTF">2017-10-22T12:45:45Z</dcterms:created>
  <dcterms:modified xsi:type="dcterms:W3CDTF">2018-11-28T09:05:22Z</dcterms:modified>
</cp:coreProperties>
</file>